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6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4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5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4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5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9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8F05-A0A7-4F6D-B5CA-2E6140BECB1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5C69-7ABA-4889-B48F-2E79229EA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kazanobr.ru/node/586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конкурс инновационных программ, проектов и методических разработок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Установочный семинар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Бесчастнова И.А., методист ИМО УО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Конкурсный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часть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основании поставленных задач во введении раскрывается содержание своей педагогической деятельности, показываются технологии педагогической деятельности по реализации своей педагогической идеи.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того, рекомендуется представить описание: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приемов и методов образования;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творческой деятельности воспитанников;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идей и инициатив;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 и технологий обучения;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результативных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современных приемов и методов использования информационных технологий.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Конкурсный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marL="0" indent="0">
              <a:buNone/>
            </a:pPr>
            <a:r>
              <a:rPr lang="ru-RU" sz="6200" b="1" i="1" dirty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6200" b="1" i="1" dirty="0">
                <a:latin typeface="Times New Roman" pitchFamily="18" charset="0"/>
                <a:cs typeface="Times New Roman" pitchFamily="18" charset="0"/>
              </a:rPr>
              <a:t>Описание книги, написанной </a:t>
            </a: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одним - двумя </a:t>
            </a:r>
            <a:r>
              <a:rPr lang="ru-RU" sz="6200" b="1" i="1" dirty="0">
                <a:latin typeface="Times New Roman" pitchFamily="18" charset="0"/>
                <a:cs typeface="Times New Roman" pitchFamily="18" charset="0"/>
              </a:rPr>
              <a:t>авторами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Фамилии и инициалы авторов. Полное название.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 Сведения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повторности издания. – Место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издания: Издательство, год издания.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Количество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страниц.</a:t>
            </a:r>
          </a:p>
          <a:p>
            <a:pPr marL="0" indent="0">
              <a:buNone/>
            </a:pP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Образец :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Новикова Э.А., Егоров В.С. Информация и исследователь.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200" i="1" dirty="0" err="1">
                <a:latin typeface="Times New Roman" pitchFamily="18" charset="0"/>
                <a:cs typeface="Times New Roman" pitchFamily="18" charset="0"/>
              </a:rPr>
              <a:t>.:Наука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1974  – 99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b="1" i="1" dirty="0">
                <a:latin typeface="Times New Roman" pitchFamily="18" charset="0"/>
                <a:cs typeface="Times New Roman" pitchFamily="18" charset="0"/>
              </a:rPr>
              <a:t>Пример 2</a:t>
            </a: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. Описание </a:t>
            </a:r>
            <a:r>
              <a:rPr lang="ru-RU" sz="6200" b="1" i="1" dirty="0">
                <a:latin typeface="Times New Roman" pitchFamily="18" charset="0"/>
                <a:cs typeface="Times New Roman" pitchFamily="18" charset="0"/>
              </a:rPr>
              <a:t>книги, написанной несколькими авторами: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Основное заглавие / Инициалы и фамилии авторов; Инициалы и фамилия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ответственного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редактора.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–  Сведения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о повторяемости издания.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 Место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издания: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год издания.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Количество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страниц.</a:t>
            </a:r>
          </a:p>
          <a:p>
            <a:pPr marL="0" indent="0">
              <a:buNone/>
            </a:pP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Образец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: Введение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в научное исследование по педагогике. Учебное пособие для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студентов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пед.интов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6200" i="1" dirty="0" err="1">
                <a:latin typeface="Times New Roman" pitchFamily="18" charset="0"/>
                <a:cs typeface="Times New Roman" pitchFamily="18" charset="0"/>
              </a:rPr>
              <a:t>Ю.К.Бабанский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err="1">
                <a:latin typeface="Times New Roman" pitchFamily="18" charset="0"/>
                <a:cs typeface="Times New Roman" pitchFamily="18" charset="0"/>
              </a:rPr>
              <a:t>В.И.Журавлев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 и др.; Под ред.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В.И.Журавлева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- М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, 1988.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– 239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с. 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b="1" i="1" dirty="0">
                <a:latin typeface="Times New Roman" pitchFamily="18" charset="0"/>
                <a:cs typeface="Times New Roman" pitchFamily="18" charset="0"/>
              </a:rPr>
              <a:t>Пример 3</a:t>
            </a: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. Описание статьи.</a:t>
            </a:r>
          </a:p>
          <a:p>
            <a:pPr marL="0" indent="0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Фамилии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и инициалы авторов. Название статьи // Название сборника или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периодического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издания, в котором помещена статья.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 Год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издания. Номер.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– Номера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первой и последней страниц статьи. </a:t>
            </a:r>
          </a:p>
          <a:p>
            <a:pPr marL="0" indent="0">
              <a:buNone/>
            </a:pP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Образец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Мигдал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А.Б. Физика и философия // Вопросы философии.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1990.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5 -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b="1" i="1" dirty="0">
                <a:latin typeface="Times New Roman" pitchFamily="18" charset="0"/>
                <a:cs typeface="Times New Roman" pitchFamily="18" charset="0"/>
              </a:rPr>
              <a:t>Пример 4</a:t>
            </a:r>
            <a:r>
              <a:rPr lang="ru-RU" sz="6200" b="1" i="1" dirty="0" smtClean="0">
                <a:latin typeface="Times New Roman" pitchFamily="18" charset="0"/>
                <a:cs typeface="Times New Roman" pitchFamily="18" charset="0"/>
              </a:rPr>
              <a:t>. Описание </a:t>
            </a:r>
            <a:r>
              <a:rPr lang="ru-RU" sz="6200" b="1" i="1" dirty="0">
                <a:latin typeface="Times New Roman" pitchFamily="18" charset="0"/>
                <a:cs typeface="Times New Roman" pitchFamily="18" charset="0"/>
              </a:rPr>
              <a:t>многотомного издания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Основное заглавие: Общее количество томов / Сведения о редакторах.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–Сведения 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повторяемости издания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–  Место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издания: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год издания.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–Том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–  Количество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страниц. </a:t>
            </a:r>
          </a:p>
          <a:p>
            <a:pPr marL="0" indent="0">
              <a:buNone/>
            </a:pP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Образец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: Словарь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современного русского литературного языка: В 20т./ Гл. ред.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К.С.Горбачевич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 – 2- е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изд., </a:t>
            </a:r>
            <a:r>
              <a:rPr lang="ru-RU" sz="6200" i="1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. и доп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 – М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.: Русский язык, 1993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 – Т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576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51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Конкурсный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Структурируются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озаглавливаются и нумеруются в соответствии с последовательностью их упоминания в основном тексте.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http://kazanobr.ru/node/5868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7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Концептуальность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значимость,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инновации,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Научно-методическая проработанность,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ФГОС ДО,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Технологичность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оответствие целей и задач содержанию и формам работы,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Четкий алгоритм работы,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Оригинальные приемы,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приемов,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рефлексии,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Доступность при подаче сложного</a:t>
            </a:r>
          </a:p>
        </p:txBody>
      </p:sp>
    </p:spTree>
    <p:extLst>
      <p:ext uri="{BB962C8B-B14F-4D97-AF65-F5344CB8AC3E}">
        <p14:creationId xmlns:p14="http://schemas.microsoft.com/office/powerpoint/2010/main" val="66931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методик по диагностике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мониторинга теме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Доступность в проведении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планируемых результатов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мониторинга за 2 года</a:t>
            </a:r>
          </a:p>
        </p:txBody>
      </p:sp>
    </p:spTree>
    <p:extLst>
      <p:ext uri="{BB962C8B-B14F-4D97-AF65-F5344CB8AC3E}">
        <p14:creationId xmlns:p14="http://schemas.microsoft.com/office/powerpoint/2010/main" val="30372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Ошибки в оформлении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Титульного листа: не указывается вид методической разработки (либо указывается неправильно, либо пишется просто «метод. разработка»), должность автора, ОУ, город, год… либо титульный лист вообще отсутствует.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Самой работы: нет нумерации страниц, в Содержании - не указаны страницы, его разделы (пункты), в основной части – нет названия разделов, Приложения без нумерации либо без названия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5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Ошибки в содержании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Аннотации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: нет (краткого) описания проблемы, анонса основных вопросов и адресности – кому может быть полезна.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Во Введении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: не правильная формулировка актуальности данной работы (актуальность - всегда в противоречии между тем, что есть и тем, что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должно быть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) либо полное отсутствие.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Содержании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: 1 - несоответствие содержания теме, целям и задачам, 2 - нет описания (либо не полное) методических особенностей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разработанного материала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(проекта, модели,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сценария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занятия (урока) и др.); 3 – повторы фрагментов текста.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Заключении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: 1 - нет выводов, 2 – не прописываются новизна (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темы,содержания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практических материалов) и практическая значимость данной разработки – для себя, детей, родителей, коллег своего и других ОУ, которые будут её использовать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9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Ошибки в приложениях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бессистемность и 2) нецелесообразность.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Целесообразность приложений зависит от этапа (стадии) работы автора по данной методической разработке: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этап - начальный (стадия разработки): методическая разработка как проект - для будущей его реализации (не уместны фотоотчеты,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диагностики).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этап - основной (промежуточная стадия): программа работы в настоящем (целесообразные приложения: планы, разработанные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диагностические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материалы и др.)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этап – итоговый (заключительная стадия): обобщение опыта проделанной работы (уместны фотоотчеты, анализ результатов диагностики детей, родителей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10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-2638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Успехов!</a:t>
            </a:r>
            <a:endParaRPr lang="ru-RU" sz="5400" b="1" cap="none" spc="0" dirty="0">
              <a:ln w="11430"/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8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конкурса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инновационного опыта: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управлении образовательной организацией,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содержании образовательных областей,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спользования эффективных педагогических технологий, форм, методов обучения и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5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конкурса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Активизация и поддержка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инновационного потенциала муниципальной системы образования,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банка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данных инновационных педагогических идей,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благоприятных условий для роста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профессиональных компетенций педагогов,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передового муниципального опыта,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системы внедрения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инновационных идей в образовательный процесс,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Выявление приоритетных направлений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концентрации ресурсов, необходимых для формирования и развития инновационного сектора муниципальной системы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9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приема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Представляются индивидуальные и коллективные работы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от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рецензии (внешняя и внутренняя)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Конкурсная работы (не более 20 страниц)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7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Инновации в управлении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Инновации в преподавании учебных дисциплин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Воспитательная работа в школе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9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оформлению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шрифт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размер 14, межстрочный интервал 1,5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Поля: сверху – 2 см, снизу – 2 см, справа – 1,5 см, слева – 3 см.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Страницы считаются с титульного, нумеруются с третьего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9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Конкурсный материал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Титульный лист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(наименование образовательного учреждения, тема конкурсного материала, его вид)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методических разработок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методические рекомендации или пособие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 цикла занятий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 темы программы или целой программы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 частной (авторской)  или общей методики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 новых форм, методов или средств обучения и воспитания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методическая разработка (проект), связанная с изменением развивающей или  образовательно -методической среды, образовательного,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пространства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разработка, связанная с новыми направлениями педагогической или методической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разработка, связанная с тематикой самообразования педагогов и др.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Конкурсный материал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Пояснительная записка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Раскрываются: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данной работы (автор отвечает на вопрос, почему он выбрал эту тему и каково ее место в содержании образования);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методической разработки;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методической разработки;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применения (что нужно для того, чтобы методическая разработка была бы реализована в практике образования);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трудоемкость, ограничения, риски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Рекомендуемый объем - до 2 страниц машинописного текста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Конкурсный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Содержательная часть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подробно, чем во введении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описывается основная идея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инновационного педагогического опыта. Дается более глубокое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психолого-педагогическое обоснование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 ссылкой на ученых-разработчиков концепций, теорий, технологий.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22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1185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VI городской конкурс инновационных программ, проектов и методических разработок</vt:lpstr>
      <vt:lpstr>Цель конкурса</vt:lpstr>
      <vt:lpstr>Задачи конкурса</vt:lpstr>
      <vt:lpstr>Условия приема</vt:lpstr>
      <vt:lpstr>Номинации</vt:lpstr>
      <vt:lpstr>Требования к оформлению</vt:lpstr>
      <vt:lpstr>Конкурсный материал</vt:lpstr>
      <vt:lpstr>Конкурсный материал</vt:lpstr>
      <vt:lpstr>Конкурсный материал</vt:lpstr>
      <vt:lpstr>Конкурсный материал</vt:lpstr>
      <vt:lpstr>Конкурсный материал</vt:lpstr>
      <vt:lpstr>Конкурсный материал</vt:lpstr>
      <vt:lpstr>Критерии оценки</vt:lpstr>
      <vt:lpstr>Критерии оценки</vt:lpstr>
      <vt:lpstr>Критерии оценки</vt:lpstr>
      <vt:lpstr>Типичные ошибки</vt:lpstr>
      <vt:lpstr>Типичные ошибки</vt:lpstr>
      <vt:lpstr>Типичные ошибки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городской конкурс инновационных программ, проектов и методических разработок</dc:title>
  <dc:creator>User</dc:creator>
  <cp:lastModifiedBy>User</cp:lastModifiedBy>
  <cp:revision>14</cp:revision>
  <dcterms:created xsi:type="dcterms:W3CDTF">2018-09-17T09:20:50Z</dcterms:created>
  <dcterms:modified xsi:type="dcterms:W3CDTF">2018-09-18T11:37:31Z</dcterms:modified>
</cp:coreProperties>
</file>